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45592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PPGFT - FISIOTERAPIA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8" y="615478"/>
            <a:ext cx="10255238" cy="577015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PPGFT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5720"/>
            <a:ext cx="10255238" cy="5770158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PPGFT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03745"/>
            <a:ext cx="10255236" cy="589714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PPGFT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4"/>
            <a:ext cx="10255237" cy="589714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PPGFT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5"/>
            <a:ext cx="10255236" cy="589714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PPGFT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5720"/>
            <a:ext cx="10255236" cy="577015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PPGFT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295</TotalTime>
  <Words>283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33</cp:revision>
  <dcterms:created xsi:type="dcterms:W3CDTF">2018-02-05T10:40:18Z</dcterms:created>
  <dcterms:modified xsi:type="dcterms:W3CDTF">2018-02-08T11:37:15Z</dcterms:modified>
</cp:coreProperties>
</file>